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5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0FA8A-D37E-6877-C295-7C8109FE7A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C86941-9398-51B8-C349-39AE34C42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1AC0F-E5F7-0C4A-8119-7A68499B0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3D496-1ABD-1D62-B514-F1C11D6B9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93CF6-59D5-EE4B-4046-E1D0D5EB7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48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E1CF3-4586-7BA3-C911-36D7B03E9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5A07E3-CFD4-2473-B9DA-90BD67BC4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E8317-7F22-E41F-5518-D745A066D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90338-E9FD-6F49-DFEB-EDDEBDEB3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C0EF9-24C6-58F9-E030-968887922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52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82E8B0-84AA-3503-99D4-8FD66C33CE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2AB1EA-C376-EE43-5B78-B3F0ADAF1B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C4E843-98FB-6A0A-5AE2-9E80BE629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AE4D7-CE42-38DA-C9CE-997F285BB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097FF-B618-5860-03CE-8D4F8A45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14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70C3F-19CA-68AB-286E-4B91174E8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950E4-D3E1-B5A3-11EC-D0D42CA7F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4AC51-4EBC-7CF8-3284-D7614909B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C9F0C-75A5-3B77-1B23-10AF54605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554B7-ACE8-47F5-1C54-661549244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959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1F4CA-7B27-02B2-DEF0-6DD33033B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AFC58A-1EAE-0E88-561A-94C65AC395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5F057-774D-B404-E922-57B2F332D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0879D-6C28-D53C-8755-0F90FDA73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B39FC-28BC-2ACE-315D-7979F2397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44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C646E-4F4F-3C46-7C38-BFDBC1019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AF1E6-06C8-77CE-4D01-F6C484A90D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42097E-BD20-04D8-AF4B-0C85911C2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AEC5A7-E68F-7DB2-C3A1-F62E0DA11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F40A9C-43E1-9796-CDC2-D705B342D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FD7F3-DBD1-4A53-83F5-1AF42038B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34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4A00-9F2E-A8F3-BC95-B62BE4F0E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50FE0-A8A1-5FC9-D649-C348DE47B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A6C7C1-9B6E-68AC-DFDE-792465508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00EC1F-31B8-1504-ABE1-9B0FF7EF74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637A9C-2265-3145-1876-183397C2A7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D797CA-AC18-63E2-AA84-8CF2DAEED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0F0B9D-5568-54E3-A6B8-32ABB5205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7DA80C-35B5-35E4-A221-A95F9BCEE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87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5350F-80AE-4709-1723-3125B4BC2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153090-CD83-80F8-E129-94BF9B907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016B-FC1B-4481-D4B5-85F4A9DD5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34B07-1058-9F09-101F-61D55E566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83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C72B35-42CC-9A8D-9BFC-1ACD95CEB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9A9BB-EF13-FEFD-70A0-5232C0A66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3E70D-B08F-131B-37BB-CFF746C64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06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A1166-CA1E-ADFC-677F-20917257F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C393F-9E5E-B452-6F59-8FD03EC31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B77EC7-6E2B-9C5F-4CDF-57403F7B7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736EB2-224E-33C0-CC72-5394A76B0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FE2AD0-64E3-3577-5C77-769851053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5E483-C40F-BC1E-9889-4FEE7B376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72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87AF7-46E5-4969-FDF6-F1D1FD577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8D79F5-62CD-72AD-0E88-62943D5AD9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B727D0-AB8C-35B7-4BC9-540B5FAE2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78D20C-EBA7-85AD-4EEC-7A0CB7C34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896588-8086-7ECA-6CF3-2FFCA0B18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DF80C-194E-C3B0-4535-049F04579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89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D03028-6143-63AF-77F6-1F91C723F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3FCB71-4DB9-363C-8EB1-10DC6772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ACD8C-0CF2-CB27-A509-B107F1EE58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FBC5-DFC6-45C0-90F9-7537B2B39A5C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767A0-7618-A77F-49E0-FFBC5A3C40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EBFF3-EC4E-EA10-A035-A0A20F7A13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1AEC4-7BEC-417D-8F8A-E3E60167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86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CE3A7FA-28A2-E9E3-1009-32F32DE3E78B}"/>
              </a:ext>
            </a:extLst>
          </p:cNvPr>
          <p:cNvSpPr/>
          <p:nvPr/>
        </p:nvSpPr>
        <p:spPr>
          <a:xfrm>
            <a:off x="350459" y="205275"/>
            <a:ext cx="3804599" cy="36669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46CE42-F5E8-039D-4EE9-CDD3666D3C16}"/>
              </a:ext>
            </a:extLst>
          </p:cNvPr>
          <p:cNvSpPr/>
          <p:nvPr/>
        </p:nvSpPr>
        <p:spPr>
          <a:xfrm>
            <a:off x="4155059" y="205274"/>
            <a:ext cx="4084866" cy="36669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69CD03-E8BD-68AE-C8A9-D7CA7C3926F6}"/>
              </a:ext>
            </a:extLst>
          </p:cNvPr>
          <p:cNvSpPr/>
          <p:nvPr/>
        </p:nvSpPr>
        <p:spPr>
          <a:xfrm>
            <a:off x="427703" y="3384551"/>
            <a:ext cx="1923692" cy="4201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Control Network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D534044-3009-830F-8E00-071734B68D79}"/>
              </a:ext>
            </a:extLst>
          </p:cNvPr>
          <p:cNvSpPr/>
          <p:nvPr/>
        </p:nvSpPr>
        <p:spPr>
          <a:xfrm>
            <a:off x="3674759" y="523086"/>
            <a:ext cx="1702671" cy="4025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dirty="0"/>
              <a:t>Node 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9E0E62-908C-46F5-8BCD-52A2309A0F82}"/>
              </a:ext>
            </a:extLst>
          </p:cNvPr>
          <p:cNvSpPr/>
          <p:nvPr/>
        </p:nvSpPr>
        <p:spPr>
          <a:xfrm>
            <a:off x="3674759" y="1281856"/>
            <a:ext cx="1702671" cy="4025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dirty="0"/>
              <a:t>Node 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DE0615-4BED-FF6F-C551-879F1426E48F}"/>
              </a:ext>
            </a:extLst>
          </p:cNvPr>
          <p:cNvSpPr/>
          <p:nvPr/>
        </p:nvSpPr>
        <p:spPr>
          <a:xfrm>
            <a:off x="3674759" y="2040626"/>
            <a:ext cx="1702671" cy="4025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dirty="0"/>
              <a:t>Node 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F9E041-FA23-DE61-C871-F6A4EC6A6E64}"/>
              </a:ext>
            </a:extLst>
          </p:cNvPr>
          <p:cNvSpPr/>
          <p:nvPr/>
        </p:nvSpPr>
        <p:spPr>
          <a:xfrm>
            <a:off x="3674759" y="3336870"/>
            <a:ext cx="1702671" cy="4025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dirty="0"/>
              <a:t>Node 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D9B541-3CC5-5C62-E5CC-236FE301ADEC}"/>
              </a:ext>
            </a:extLst>
          </p:cNvPr>
          <p:cNvSpPr/>
          <p:nvPr/>
        </p:nvSpPr>
        <p:spPr>
          <a:xfrm>
            <a:off x="3938115" y="2595440"/>
            <a:ext cx="409751" cy="40256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⁞</a:t>
            </a:r>
          </a:p>
        </p:txBody>
      </p:sp>
      <p:sp>
        <p:nvSpPr>
          <p:cNvPr id="18" name="Cloud 17">
            <a:extLst>
              <a:ext uri="{FF2B5EF4-FFF2-40B4-BE49-F238E27FC236}">
                <a16:creationId xmlns:a16="http://schemas.microsoft.com/office/drawing/2014/main" id="{D5638F67-9AF6-4C0E-9970-EF09CD3620F9}"/>
              </a:ext>
            </a:extLst>
          </p:cNvPr>
          <p:cNvSpPr/>
          <p:nvPr/>
        </p:nvSpPr>
        <p:spPr>
          <a:xfrm>
            <a:off x="6309054" y="1814155"/>
            <a:ext cx="1642097" cy="1276103"/>
          </a:xfrm>
          <a:prstGeom prst="cloud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WiFi</a:t>
            </a:r>
            <a:r>
              <a:rPr lang="en-US" dirty="0"/>
              <a:t> Test Network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9FFB56C-9D4A-BF4F-B2D0-87833788113A}"/>
              </a:ext>
            </a:extLst>
          </p:cNvPr>
          <p:cNvCxnSpPr>
            <a:cxnSpLocks/>
            <a:stCxn id="40" idx="0"/>
            <a:endCxn id="44" idx="2"/>
          </p:cNvCxnSpPr>
          <p:nvPr/>
        </p:nvCxnSpPr>
        <p:spPr>
          <a:xfrm rot="16200000" flipV="1">
            <a:off x="1199083" y="1378240"/>
            <a:ext cx="532197" cy="151263"/>
          </a:xfrm>
          <a:prstGeom prst="bentConnector3">
            <a:avLst>
              <a:gd name="adj1" fmla="val 50000"/>
            </a:avLst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AF177A72-DE05-2C52-771A-AB4B9218E411}"/>
              </a:ext>
            </a:extLst>
          </p:cNvPr>
          <p:cNvCxnSpPr>
            <a:cxnSpLocks/>
            <a:stCxn id="44" idx="3"/>
            <a:endCxn id="13" idx="1"/>
          </p:cNvCxnSpPr>
          <p:nvPr/>
        </p:nvCxnSpPr>
        <p:spPr>
          <a:xfrm flipV="1">
            <a:off x="2265411" y="724371"/>
            <a:ext cx="1409348" cy="247397"/>
          </a:xfrm>
          <a:prstGeom prst="bentConnector3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764DBD8A-F981-E771-B45D-C00B82A98266}"/>
              </a:ext>
            </a:extLst>
          </p:cNvPr>
          <p:cNvCxnSpPr>
            <a:cxnSpLocks/>
            <a:stCxn id="44" idx="3"/>
            <a:endCxn id="14" idx="1"/>
          </p:cNvCxnSpPr>
          <p:nvPr/>
        </p:nvCxnSpPr>
        <p:spPr>
          <a:xfrm>
            <a:off x="2265411" y="971768"/>
            <a:ext cx="1409348" cy="511373"/>
          </a:xfrm>
          <a:prstGeom prst="bentConnector3">
            <a:avLst>
              <a:gd name="adj1" fmla="val 50000"/>
            </a:avLst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94671280-BC67-4CF6-59ED-4942B602A7ED}"/>
              </a:ext>
            </a:extLst>
          </p:cNvPr>
          <p:cNvCxnSpPr>
            <a:cxnSpLocks/>
            <a:stCxn id="44" idx="3"/>
            <a:endCxn id="15" idx="1"/>
          </p:cNvCxnSpPr>
          <p:nvPr/>
        </p:nvCxnSpPr>
        <p:spPr>
          <a:xfrm>
            <a:off x="2265411" y="971768"/>
            <a:ext cx="1409348" cy="1270143"/>
          </a:xfrm>
          <a:prstGeom prst="bentConnector3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47BCB3FA-F7D3-EF64-D1BA-41F79820E8BA}"/>
              </a:ext>
            </a:extLst>
          </p:cNvPr>
          <p:cNvCxnSpPr>
            <a:cxnSpLocks/>
            <a:stCxn id="44" idx="3"/>
            <a:endCxn id="16" idx="1"/>
          </p:cNvCxnSpPr>
          <p:nvPr/>
        </p:nvCxnSpPr>
        <p:spPr>
          <a:xfrm>
            <a:off x="2265411" y="971768"/>
            <a:ext cx="1409348" cy="2566387"/>
          </a:xfrm>
          <a:prstGeom prst="bentConnector3">
            <a:avLst>
              <a:gd name="adj1" fmla="val 50000"/>
            </a:avLst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31156032-F311-A794-39A8-605B5231E2AC}"/>
              </a:ext>
            </a:extLst>
          </p:cNvPr>
          <p:cNvCxnSpPr>
            <a:cxnSpLocks/>
            <a:stCxn id="13" idx="3"/>
            <a:endCxn id="7" idx="1"/>
          </p:cNvCxnSpPr>
          <p:nvPr/>
        </p:nvCxnSpPr>
        <p:spPr>
          <a:xfrm>
            <a:off x="5377430" y="724371"/>
            <a:ext cx="599069" cy="336662"/>
          </a:xfrm>
          <a:prstGeom prst="bentConnector3">
            <a:avLst>
              <a:gd name="adj1" fmla="val 50000"/>
            </a:avLst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EA086734-EF63-D12D-5C44-4E3C364E1E37}"/>
              </a:ext>
            </a:extLst>
          </p:cNvPr>
          <p:cNvCxnSpPr>
            <a:cxnSpLocks/>
            <a:stCxn id="16" idx="3"/>
            <a:endCxn id="18" idx="2"/>
          </p:cNvCxnSpPr>
          <p:nvPr/>
        </p:nvCxnSpPr>
        <p:spPr>
          <a:xfrm flipV="1">
            <a:off x="5377430" y="2452207"/>
            <a:ext cx="936718" cy="1085948"/>
          </a:xfrm>
          <a:prstGeom prst="bentConnector3">
            <a:avLst>
              <a:gd name="adj1" fmla="val 50000"/>
            </a:avLst>
          </a:prstGeom>
          <a:ln w="25400">
            <a:prstDash val="dash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C31E24CE-9083-7A30-6811-71C27B22488C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>
            <a:off x="5377430" y="1483141"/>
            <a:ext cx="936718" cy="969066"/>
          </a:xfrm>
          <a:prstGeom prst="bentConnector3">
            <a:avLst/>
          </a:prstGeom>
          <a:ln w="25400">
            <a:prstDash val="dash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0554FABE-0108-5B93-1808-426E70CC6FFD}"/>
              </a:ext>
            </a:extLst>
          </p:cNvPr>
          <p:cNvCxnSpPr>
            <a:cxnSpLocks/>
            <a:stCxn id="15" idx="3"/>
            <a:endCxn id="18" idx="2"/>
          </p:cNvCxnSpPr>
          <p:nvPr/>
        </p:nvCxnSpPr>
        <p:spPr>
          <a:xfrm>
            <a:off x="5377430" y="2241911"/>
            <a:ext cx="936718" cy="210296"/>
          </a:xfrm>
          <a:prstGeom prst="bentConnector3">
            <a:avLst/>
          </a:prstGeom>
          <a:ln w="25400">
            <a:prstDash val="dash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6FC79C3-E1F5-D11A-6F4E-C90552BEC29A}"/>
              </a:ext>
            </a:extLst>
          </p:cNvPr>
          <p:cNvSpPr/>
          <p:nvPr/>
        </p:nvSpPr>
        <p:spPr>
          <a:xfrm>
            <a:off x="647979" y="542193"/>
            <a:ext cx="1649386" cy="28605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Switch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663CF2-F8D9-2B22-2881-5141A1A54DDD}"/>
              </a:ext>
            </a:extLst>
          </p:cNvPr>
          <p:cNvSpPr/>
          <p:nvPr/>
        </p:nvSpPr>
        <p:spPr>
          <a:xfrm>
            <a:off x="5976499" y="859748"/>
            <a:ext cx="1486974" cy="4025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 / Router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96E50AFF-A954-C7AE-F6E6-7BD54476DE50}"/>
              </a:ext>
            </a:extLst>
          </p:cNvPr>
          <p:cNvCxnSpPr>
            <a:cxnSpLocks/>
            <a:stCxn id="18" idx="3"/>
            <a:endCxn id="7" idx="2"/>
          </p:cNvCxnSpPr>
          <p:nvPr/>
        </p:nvCxnSpPr>
        <p:spPr>
          <a:xfrm rot="16200000" flipV="1">
            <a:off x="6612645" y="1369658"/>
            <a:ext cx="624800" cy="410117"/>
          </a:xfrm>
          <a:prstGeom prst="bentConnector3">
            <a:avLst>
              <a:gd name="adj1" fmla="val 50000"/>
            </a:avLst>
          </a:prstGeom>
          <a:ln w="25400">
            <a:prstDash val="dash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655AA-77AB-295A-7233-2D1A9001D099}"/>
              </a:ext>
            </a:extLst>
          </p:cNvPr>
          <p:cNvSpPr/>
          <p:nvPr/>
        </p:nvSpPr>
        <p:spPr>
          <a:xfrm>
            <a:off x="967157" y="1702461"/>
            <a:ext cx="1147310" cy="9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Testbed Controller (TC)</a:t>
            </a:r>
          </a:p>
        </p:txBody>
      </p:sp>
      <p:pic>
        <p:nvPicPr>
          <p:cNvPr id="40" name="Picture 20" descr="A picture containing text, monitor, electronics, computer&#10;&#10;Description automatically generated">
            <a:extLst>
              <a:ext uri="{FF2B5EF4-FFF2-40B4-BE49-F238E27FC236}">
                <a16:creationId xmlns:a16="http://schemas.microsoft.com/office/drawing/2014/main" id="{6A581B8C-2A4C-0763-B1DF-D09C40507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39" y="1719970"/>
            <a:ext cx="1563546" cy="1292305"/>
          </a:xfrm>
          <a:prstGeom prst="rect">
            <a:avLst/>
          </a:prstGeom>
        </p:spPr>
      </p:pic>
      <p:pic>
        <p:nvPicPr>
          <p:cNvPr id="44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36333E23-BFA3-EE4B-3B13-D77BB33694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87" b="41460"/>
          <a:stretch/>
        </p:blipFill>
        <p:spPr>
          <a:xfrm>
            <a:off x="513687" y="755763"/>
            <a:ext cx="1751724" cy="43201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DAC86CA8-6F7A-5CDC-C0F2-566B0EF5BB86}"/>
              </a:ext>
            </a:extLst>
          </p:cNvPr>
          <p:cNvSpPr/>
          <p:nvPr/>
        </p:nvSpPr>
        <p:spPr>
          <a:xfrm>
            <a:off x="6197492" y="3413180"/>
            <a:ext cx="1923692" cy="4201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Test Network</a:t>
            </a:r>
          </a:p>
        </p:txBody>
      </p:sp>
      <p:pic>
        <p:nvPicPr>
          <p:cNvPr id="58" name="Picture 57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A5682515-B648-5CF3-F4FA-CE40F2337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637435" y="296471"/>
            <a:ext cx="821526" cy="557206"/>
          </a:xfrm>
          <a:prstGeom prst="rect">
            <a:avLst/>
          </a:prstGeom>
        </p:spPr>
      </p:pic>
      <p:pic>
        <p:nvPicPr>
          <p:cNvPr id="2" name="Picture 1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779F008A-E97C-5403-D2C7-982BEBD93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637435" y="1053735"/>
            <a:ext cx="821526" cy="557206"/>
          </a:xfrm>
          <a:prstGeom prst="rect">
            <a:avLst/>
          </a:prstGeom>
        </p:spPr>
      </p:pic>
      <p:pic>
        <p:nvPicPr>
          <p:cNvPr id="3" name="Picture 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94F311CD-6D53-8C1A-FA4F-661B93BD7A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637435" y="1810999"/>
            <a:ext cx="821526" cy="557206"/>
          </a:xfrm>
          <a:prstGeom prst="rect">
            <a:avLst/>
          </a:prstGeom>
        </p:spPr>
      </p:pic>
      <p:pic>
        <p:nvPicPr>
          <p:cNvPr id="4" name="Picture 3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844BAED6-038D-2E7D-3A6A-332BA4EB4F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637435" y="3114584"/>
            <a:ext cx="821526" cy="557206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A4252AF1-B2E2-2711-01CA-43E6ED0E1EAE}"/>
              </a:ext>
            </a:extLst>
          </p:cNvPr>
          <p:cNvSpPr/>
          <p:nvPr/>
        </p:nvSpPr>
        <p:spPr>
          <a:xfrm>
            <a:off x="9660793" y="499845"/>
            <a:ext cx="1147310" cy="9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Testbed Controller (TC)</a:t>
            </a:r>
          </a:p>
        </p:txBody>
      </p:sp>
      <p:pic>
        <p:nvPicPr>
          <p:cNvPr id="68" name="Picture 20" descr="A picture containing text, monitor, electronics, computer&#10;&#10;Description automatically generated">
            <a:extLst>
              <a:ext uri="{FF2B5EF4-FFF2-40B4-BE49-F238E27FC236}">
                <a16:creationId xmlns:a16="http://schemas.microsoft.com/office/drawing/2014/main" id="{007FDBBD-E78E-4B37-32D4-01BB16E41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675" y="517354"/>
            <a:ext cx="1563546" cy="129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160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F185A9C-A1AE-C05E-843C-EA69A93DA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4326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F729F2-F66D-B78F-EF7B-049A28F59697}"/>
              </a:ext>
            </a:extLst>
          </p:cNvPr>
          <p:cNvSpPr/>
          <p:nvPr/>
        </p:nvSpPr>
        <p:spPr>
          <a:xfrm>
            <a:off x="5679639" y="743268"/>
            <a:ext cx="4850841" cy="537146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FB85F0-8EB4-10E8-D04F-F480785FD908}"/>
              </a:ext>
            </a:extLst>
          </p:cNvPr>
          <p:cNvSpPr/>
          <p:nvPr/>
        </p:nvSpPr>
        <p:spPr>
          <a:xfrm>
            <a:off x="417838" y="743270"/>
            <a:ext cx="5278596" cy="5371460"/>
          </a:xfrm>
          <a:prstGeom prst="rect">
            <a:avLst/>
          </a:prstGeom>
          <a:solidFill>
            <a:srgbClr val="FFB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E9E6EF-CB54-47B8-C058-32724DCFEC15}"/>
              </a:ext>
            </a:extLst>
          </p:cNvPr>
          <p:cNvCxnSpPr>
            <a:cxnSpLocks/>
          </p:cNvCxnSpPr>
          <p:nvPr/>
        </p:nvCxnSpPr>
        <p:spPr>
          <a:xfrm flipV="1">
            <a:off x="1891675" y="2372094"/>
            <a:ext cx="632568" cy="58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F68D29-C03D-802F-A6D9-B3427A6C11B2}"/>
              </a:ext>
            </a:extLst>
          </p:cNvPr>
          <p:cNvCxnSpPr>
            <a:cxnSpLocks/>
          </p:cNvCxnSpPr>
          <p:nvPr/>
        </p:nvCxnSpPr>
        <p:spPr>
          <a:xfrm flipV="1">
            <a:off x="3764883" y="2135617"/>
            <a:ext cx="1102784" cy="2127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E1E25F-B1F9-587A-D036-1B5F6828C2AF}"/>
              </a:ext>
            </a:extLst>
          </p:cNvPr>
          <p:cNvCxnSpPr>
            <a:cxnSpLocks/>
            <a:stCxn id="38" idx="1"/>
          </p:cNvCxnSpPr>
          <p:nvPr/>
        </p:nvCxnSpPr>
        <p:spPr>
          <a:xfrm>
            <a:off x="5971556" y="1928020"/>
            <a:ext cx="1858685" cy="1223527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535795-85BE-19A4-E5D2-E7C8E4B52B1A}"/>
              </a:ext>
            </a:extLst>
          </p:cNvPr>
          <p:cNvCxnSpPr>
            <a:cxnSpLocks/>
          </p:cNvCxnSpPr>
          <p:nvPr/>
        </p:nvCxnSpPr>
        <p:spPr>
          <a:xfrm flipH="1" flipV="1">
            <a:off x="8497846" y="3171298"/>
            <a:ext cx="593321" cy="274371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30">
            <a:extLst>
              <a:ext uri="{FF2B5EF4-FFF2-40B4-BE49-F238E27FC236}">
                <a16:creationId xmlns:a16="http://schemas.microsoft.com/office/drawing/2014/main" id="{7A48F14F-D32D-214C-E7EC-B7B59AFF8254}"/>
              </a:ext>
            </a:extLst>
          </p:cNvPr>
          <p:cNvCxnSpPr>
            <a:cxnSpLocks/>
          </p:cNvCxnSpPr>
          <p:nvPr/>
        </p:nvCxnSpPr>
        <p:spPr>
          <a:xfrm flipH="1" flipV="1">
            <a:off x="3144055" y="2874863"/>
            <a:ext cx="1723612" cy="2806080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3DD5E8A-166E-245A-6A91-2644094D9A74}"/>
              </a:ext>
            </a:extLst>
          </p:cNvPr>
          <p:cNvSpPr txBox="1"/>
          <p:nvPr/>
        </p:nvSpPr>
        <p:spPr>
          <a:xfrm>
            <a:off x="621727" y="2986632"/>
            <a:ext cx="1229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IP: 10.1.1.1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D9A2BD-A50A-E898-8A6B-1CC293CE6F1B}"/>
              </a:ext>
            </a:extLst>
          </p:cNvPr>
          <p:cNvSpPr txBox="1"/>
          <p:nvPr/>
        </p:nvSpPr>
        <p:spPr>
          <a:xfrm>
            <a:off x="2561835" y="1918431"/>
            <a:ext cx="130981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IP: 10.1.1.X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253FEE-D9D7-9DD0-768F-5E0C6C55B7E1}"/>
              </a:ext>
            </a:extLst>
          </p:cNvPr>
          <p:cNvSpPr txBox="1"/>
          <p:nvPr/>
        </p:nvSpPr>
        <p:spPr>
          <a:xfrm>
            <a:off x="4514039" y="1049405"/>
            <a:ext cx="192024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400" dirty="0"/>
              <a:t>IP eth0: 10.1.1.101</a:t>
            </a:r>
          </a:p>
          <a:p>
            <a:pPr algn="ctr"/>
            <a:r>
              <a:rPr lang="en-US" sz="1400" dirty="0"/>
              <a:t>IP wlan0: 192.168.Y.101</a:t>
            </a:r>
            <a:endParaRPr lang="en-US" sz="1400" dirty="0"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D1FDB2-9250-06B9-057E-B4DA54779C55}"/>
              </a:ext>
            </a:extLst>
          </p:cNvPr>
          <p:cNvSpPr txBox="1"/>
          <p:nvPr/>
        </p:nvSpPr>
        <p:spPr>
          <a:xfrm>
            <a:off x="6184314" y="5137959"/>
            <a:ext cx="185149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400" dirty="0"/>
              <a:t>IP eth1: 192.168.Y.201</a:t>
            </a:r>
          </a:p>
          <a:p>
            <a:pPr algn="ctr"/>
            <a:r>
              <a:rPr lang="en-US" sz="1400" dirty="0">
                <a:cs typeface="Calibri"/>
              </a:rPr>
              <a:t>(</a:t>
            </a:r>
            <a:r>
              <a:rPr lang="en-US" sz="1400" i="1" dirty="0">
                <a:cs typeface="Calibri"/>
              </a:rPr>
              <a:t>USB Adapter</a:t>
            </a:r>
            <a:r>
              <a:rPr lang="en-US" sz="1400" dirty="0">
                <a:cs typeface="Calibri"/>
              </a:rPr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A3E945-FC90-1CBC-B307-4B6C7C41C605}"/>
              </a:ext>
            </a:extLst>
          </p:cNvPr>
          <p:cNvSpPr txBox="1"/>
          <p:nvPr/>
        </p:nvSpPr>
        <p:spPr>
          <a:xfrm>
            <a:off x="3241702" y="5697932"/>
            <a:ext cx="1673251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400" dirty="0"/>
              <a:t>IP eth0: 10.1.1.104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C06046-C7F5-71E7-F8EE-1B549D984C0E}"/>
              </a:ext>
            </a:extLst>
          </p:cNvPr>
          <p:cNvSpPr txBox="1"/>
          <p:nvPr/>
        </p:nvSpPr>
        <p:spPr>
          <a:xfrm>
            <a:off x="672174" y="4273749"/>
            <a:ext cx="2259123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/>
              <a:t>Control </a:t>
            </a:r>
          </a:p>
          <a:p>
            <a:pPr algn="ctr"/>
            <a:r>
              <a:rPr lang="en-US" sz="3200" b="1" dirty="0"/>
              <a:t>Network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FD0C49-185B-F7F2-C238-5189690438E7}"/>
              </a:ext>
            </a:extLst>
          </p:cNvPr>
          <p:cNvSpPr txBox="1"/>
          <p:nvPr/>
        </p:nvSpPr>
        <p:spPr>
          <a:xfrm>
            <a:off x="7743644" y="1058399"/>
            <a:ext cx="2408243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/>
              <a:t>Test </a:t>
            </a:r>
          </a:p>
          <a:p>
            <a:pPr algn="ctr"/>
            <a:r>
              <a:rPr lang="en-US" sz="3200" b="1" dirty="0"/>
              <a:t>Network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1C73A02-1BD8-DEF2-B25F-2B3413FAE1EA}"/>
              </a:ext>
            </a:extLst>
          </p:cNvPr>
          <p:cNvCxnSpPr>
            <a:cxnSpLocks/>
            <a:stCxn id="35" idx="1"/>
          </p:cNvCxnSpPr>
          <p:nvPr/>
        </p:nvCxnSpPr>
        <p:spPr>
          <a:xfrm flipV="1">
            <a:off x="5971556" y="3275831"/>
            <a:ext cx="1806146" cy="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195508C-7EB9-6201-48AF-0FEFF562DBCB}"/>
              </a:ext>
            </a:extLst>
          </p:cNvPr>
          <p:cNvSpPr txBox="1"/>
          <p:nvPr/>
        </p:nvSpPr>
        <p:spPr>
          <a:xfrm>
            <a:off x="1026877" y="2176186"/>
            <a:ext cx="41824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TC</a:t>
            </a:r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FC2859-4C8B-ACEB-705D-9B399A21590A}"/>
              </a:ext>
            </a:extLst>
          </p:cNvPr>
          <p:cNvSpPr txBox="1"/>
          <p:nvPr/>
        </p:nvSpPr>
        <p:spPr>
          <a:xfrm>
            <a:off x="2732789" y="2547965"/>
            <a:ext cx="8197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Switch</a:t>
            </a:r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64B869-0931-C981-027C-CE59DD9352DC}"/>
              </a:ext>
            </a:extLst>
          </p:cNvPr>
          <p:cNvSpPr txBox="1"/>
          <p:nvPr/>
        </p:nvSpPr>
        <p:spPr>
          <a:xfrm>
            <a:off x="4514039" y="2408921"/>
            <a:ext cx="192024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400" dirty="0"/>
              <a:t>IP eth0: 10.1.1.102</a:t>
            </a:r>
          </a:p>
          <a:p>
            <a:pPr algn="ctr"/>
            <a:r>
              <a:rPr lang="en-US" sz="1400" dirty="0"/>
              <a:t>IP wlan0: 192.168.Y.102</a:t>
            </a:r>
            <a:endParaRPr lang="en-US" sz="1400" dirty="0">
              <a:cs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DFF670-3416-51AE-69E0-04C6223C08E4}"/>
              </a:ext>
            </a:extLst>
          </p:cNvPr>
          <p:cNvSpPr txBox="1"/>
          <p:nvPr/>
        </p:nvSpPr>
        <p:spPr>
          <a:xfrm>
            <a:off x="4514039" y="3759670"/>
            <a:ext cx="192024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400" dirty="0"/>
              <a:t>IP eth0: 10.1.1.103</a:t>
            </a:r>
          </a:p>
          <a:p>
            <a:pPr algn="ctr"/>
            <a:r>
              <a:rPr lang="en-US" sz="1400" dirty="0"/>
              <a:t>IP wlan0: 192.168.Y.103</a:t>
            </a:r>
            <a:endParaRPr lang="en-US" sz="1400" dirty="0">
              <a:cs typeface="Calibri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8C0C5B9-AB85-4B71-9222-5146574BB3B4}"/>
              </a:ext>
            </a:extLst>
          </p:cNvPr>
          <p:cNvCxnSpPr>
            <a:cxnSpLocks/>
            <a:stCxn id="34" idx="1"/>
          </p:cNvCxnSpPr>
          <p:nvPr/>
        </p:nvCxnSpPr>
        <p:spPr>
          <a:xfrm flipV="1">
            <a:off x="5971557" y="3394685"/>
            <a:ext cx="1858684" cy="125537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phic 7" descr="Wi-Fi with solid fill">
            <a:extLst>
              <a:ext uri="{FF2B5EF4-FFF2-40B4-BE49-F238E27FC236}">
                <a16:creationId xmlns:a16="http://schemas.microsoft.com/office/drawing/2014/main" id="{56E6A4FD-2B28-9B3F-B265-4FBCBE546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39877" y="2422803"/>
            <a:ext cx="1252052" cy="12064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C0F2C61-1428-DB47-9837-AF3B2FC537A7}"/>
              </a:ext>
            </a:extLst>
          </p:cNvPr>
          <p:cNvSpPr txBox="1"/>
          <p:nvPr/>
        </p:nvSpPr>
        <p:spPr>
          <a:xfrm>
            <a:off x="7804762" y="3289588"/>
            <a:ext cx="7534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 err="1">
                <a:cs typeface="Calibri"/>
              </a:rPr>
              <a:t>WiFi</a:t>
            </a:r>
            <a:endParaRPr lang="en-US" dirty="0"/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8E696C88-DCA3-3E51-A37B-2B9284D7A42E}"/>
              </a:ext>
            </a:extLst>
          </p:cNvPr>
          <p:cNvCxnSpPr>
            <a:cxnSpLocks/>
            <a:stCxn id="33" idx="1"/>
            <a:endCxn id="23" idx="2"/>
          </p:cNvCxnSpPr>
          <p:nvPr/>
        </p:nvCxnSpPr>
        <p:spPr>
          <a:xfrm flipV="1">
            <a:off x="5971557" y="4550025"/>
            <a:ext cx="3622851" cy="1105447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174C2E6-AFAF-84EF-D547-3C5306C6E2F1}"/>
              </a:ext>
            </a:extLst>
          </p:cNvPr>
          <p:cNvCxnSpPr>
            <a:cxnSpLocks/>
          </p:cNvCxnSpPr>
          <p:nvPr/>
        </p:nvCxnSpPr>
        <p:spPr>
          <a:xfrm>
            <a:off x="3764883" y="2348415"/>
            <a:ext cx="1128757" cy="11447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788F103-6A79-8E4A-4289-062E45774D80}"/>
              </a:ext>
            </a:extLst>
          </p:cNvPr>
          <p:cNvCxnSpPr>
            <a:cxnSpLocks/>
          </p:cNvCxnSpPr>
          <p:nvPr/>
        </p:nvCxnSpPr>
        <p:spPr>
          <a:xfrm>
            <a:off x="3764883" y="2378579"/>
            <a:ext cx="1102784" cy="247734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5B63D154-59D0-BEFF-73B3-D860EED19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4023" y="2105453"/>
            <a:ext cx="1446742" cy="728869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DEE8A38E-101B-426B-6F02-CBDC7CAF6E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68773" y="5281486"/>
            <a:ext cx="1102784" cy="747971"/>
          </a:xfrm>
          <a:prstGeom prst="rect">
            <a:avLst/>
          </a:prstGeom>
        </p:spPr>
      </p:pic>
      <p:pic>
        <p:nvPicPr>
          <p:cNvPr id="34" name="Picture 33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7BA1516-775C-5A0D-AF7C-E0A348580F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68773" y="4276069"/>
            <a:ext cx="1102784" cy="747971"/>
          </a:xfrm>
          <a:prstGeom prst="rect">
            <a:avLst/>
          </a:prstGeom>
        </p:spPr>
      </p:pic>
      <p:pic>
        <p:nvPicPr>
          <p:cNvPr id="35" name="Picture 3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9C34D25-9148-2147-0CE8-542DB02264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68772" y="2910949"/>
            <a:ext cx="1102784" cy="747971"/>
          </a:xfrm>
          <a:prstGeom prst="rect">
            <a:avLst/>
          </a:prstGeom>
        </p:spPr>
      </p:pic>
      <p:pic>
        <p:nvPicPr>
          <p:cNvPr id="36" name="Picture 20" descr="A picture containing text, monitor, electronics, computer&#10;&#10;Description automatically generated">
            <a:extLst>
              <a:ext uri="{FF2B5EF4-FFF2-40B4-BE49-F238E27FC236}">
                <a16:creationId xmlns:a16="http://schemas.microsoft.com/office/drawing/2014/main" id="{2411EC02-A252-6EF2-971B-4F21C55B22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523" y="1942095"/>
            <a:ext cx="1309159" cy="1082049"/>
          </a:xfrm>
          <a:prstGeom prst="rect">
            <a:avLst/>
          </a:prstGeom>
        </p:spPr>
      </p:pic>
      <p:grpSp>
        <p:nvGrpSpPr>
          <p:cNvPr id="60" name="Group 59">
            <a:extLst>
              <a:ext uri="{FF2B5EF4-FFF2-40B4-BE49-F238E27FC236}">
                <a16:creationId xmlns:a16="http://schemas.microsoft.com/office/drawing/2014/main" id="{5C0FFBD5-4F90-CD54-D53B-A340B934C8FF}"/>
              </a:ext>
            </a:extLst>
          </p:cNvPr>
          <p:cNvGrpSpPr/>
          <p:nvPr/>
        </p:nvGrpSpPr>
        <p:grpSpPr>
          <a:xfrm>
            <a:off x="8764951" y="3307916"/>
            <a:ext cx="1658913" cy="1242109"/>
            <a:chOff x="8641107" y="3702054"/>
            <a:chExt cx="1658913" cy="124210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FCACF77-798B-0F28-F06D-504619A5B302}"/>
                </a:ext>
              </a:extLst>
            </p:cNvPr>
            <p:cNvSpPr txBox="1"/>
            <p:nvPr/>
          </p:nvSpPr>
          <p:spPr>
            <a:xfrm>
              <a:off x="8641107" y="4297832"/>
              <a:ext cx="1658913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>
                  <a:cs typeface="Calibri"/>
                </a:rPr>
                <a:t>Access Point</a:t>
              </a:r>
            </a:p>
            <a:p>
              <a:pPr algn="ctr"/>
              <a:r>
                <a:rPr lang="en-US" dirty="0"/>
                <a:t>IP: 192.168.Y.1</a:t>
              </a:r>
            </a:p>
          </p:txBody>
        </p:sp>
        <p:pic>
          <p:nvPicPr>
            <p:cNvPr id="37" name="Picture 25">
              <a:extLst>
                <a:ext uri="{FF2B5EF4-FFF2-40B4-BE49-F238E27FC236}">
                  <a16:creationId xmlns:a16="http://schemas.microsoft.com/office/drawing/2014/main" id="{5E2635EE-B98A-6228-83DE-071B08268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23922" y="3702054"/>
              <a:ext cx="1293283" cy="646641"/>
            </a:xfrm>
            <a:prstGeom prst="rect">
              <a:avLst/>
            </a:prstGeom>
          </p:spPr>
        </p:pic>
      </p:grpSp>
      <p:pic>
        <p:nvPicPr>
          <p:cNvPr id="38" name="Picture 37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896A79DE-453D-B86B-C42B-5AAF9328BF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868772" y="1554034"/>
            <a:ext cx="1102784" cy="747971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EF3984A-A982-0072-2DFD-DC2B63ED7B66}"/>
              </a:ext>
            </a:extLst>
          </p:cNvPr>
          <p:cNvSpPr txBox="1"/>
          <p:nvPr/>
        </p:nvSpPr>
        <p:spPr>
          <a:xfrm>
            <a:off x="5917870" y="1540651"/>
            <a:ext cx="746771" cy="3784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dirty="0">
                <a:latin typeface="Calibri Light"/>
              </a:rPr>
              <a:t>Client</a:t>
            </a:r>
            <a:endParaRPr lang="en-US" i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EE2C08-FE41-1713-4C40-BFB3C7019338}"/>
              </a:ext>
            </a:extLst>
          </p:cNvPr>
          <p:cNvSpPr txBox="1"/>
          <p:nvPr/>
        </p:nvSpPr>
        <p:spPr>
          <a:xfrm>
            <a:off x="5917870" y="5644111"/>
            <a:ext cx="8526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dirty="0">
                <a:latin typeface="Calibri Light"/>
                <a:cs typeface="Calibri Light"/>
              </a:rPr>
              <a:t>Server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2A9E574-C305-CCA0-B529-9DF47128BA93}"/>
              </a:ext>
            </a:extLst>
          </p:cNvPr>
          <p:cNvSpPr txBox="1"/>
          <p:nvPr/>
        </p:nvSpPr>
        <p:spPr>
          <a:xfrm>
            <a:off x="5917870" y="4637442"/>
            <a:ext cx="746771" cy="3784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>
                <a:latin typeface="Calibri Light"/>
              </a:rPr>
              <a:t>Client</a:t>
            </a:r>
            <a:endParaRPr lang="en-US" i="1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CF3204-BB1A-C8E0-1CE6-B61ABCD6CDC3}"/>
              </a:ext>
            </a:extLst>
          </p:cNvPr>
          <p:cNvSpPr txBox="1"/>
          <p:nvPr/>
        </p:nvSpPr>
        <p:spPr>
          <a:xfrm>
            <a:off x="5917870" y="3267031"/>
            <a:ext cx="746771" cy="3784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i="1" dirty="0">
                <a:latin typeface="Calibri Light"/>
              </a:rPr>
              <a:t>Client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195162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ext, table, indoor, computer&#10;&#10;Description automatically generated">
            <a:extLst>
              <a:ext uri="{FF2B5EF4-FFF2-40B4-BE49-F238E27FC236}">
                <a16:creationId xmlns:a16="http://schemas.microsoft.com/office/drawing/2014/main" id="{F8A28AFD-C26E-45C9-3469-C229E56511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8623" y="1836749"/>
            <a:ext cx="6059456" cy="4141699"/>
          </a:xfrm>
        </p:spPr>
      </p:pic>
    </p:spTree>
    <p:extLst>
      <p:ext uri="{BB962C8B-B14F-4D97-AF65-F5344CB8AC3E}">
        <p14:creationId xmlns:p14="http://schemas.microsoft.com/office/powerpoint/2010/main" val="2172171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111</Words>
  <Application>Microsoft Office PowerPoint</Application>
  <PresentationFormat>Widescreen</PresentationFormat>
  <Paragraphs>36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 Rahaim</dc:creator>
  <cp:lastModifiedBy>Michael B Rahaim</cp:lastModifiedBy>
  <cp:revision>3</cp:revision>
  <dcterms:created xsi:type="dcterms:W3CDTF">2023-06-28T20:45:32Z</dcterms:created>
  <dcterms:modified xsi:type="dcterms:W3CDTF">2023-06-29T15:33:36Z</dcterms:modified>
</cp:coreProperties>
</file>

<file path=docProps/thumbnail.jpeg>
</file>